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1"/>
  </p:notesMasterIdLst>
  <p:sldIdLst>
    <p:sldId id="511" r:id="rId2"/>
    <p:sldId id="463" r:id="rId3"/>
    <p:sldId id="516" r:id="rId4"/>
    <p:sldId id="494" r:id="rId5"/>
    <p:sldId id="503" r:id="rId6"/>
    <p:sldId id="522" r:id="rId7"/>
    <p:sldId id="520" r:id="rId8"/>
    <p:sldId id="523" r:id="rId9"/>
    <p:sldId id="521" r:id="rId10"/>
    <p:sldId id="504" r:id="rId11"/>
    <p:sldId id="524" r:id="rId12"/>
    <p:sldId id="525" r:id="rId13"/>
    <p:sldId id="526" r:id="rId14"/>
    <p:sldId id="527" r:id="rId15"/>
    <p:sldId id="512" r:id="rId16"/>
    <p:sldId id="513" r:id="rId17"/>
    <p:sldId id="514" r:id="rId18"/>
    <p:sldId id="533" r:id="rId19"/>
    <p:sldId id="492" r:id="rId20"/>
    <p:sldId id="528" r:id="rId21"/>
    <p:sldId id="529" r:id="rId22"/>
    <p:sldId id="515" r:id="rId23"/>
    <p:sldId id="534" r:id="rId24"/>
    <p:sldId id="477" r:id="rId25"/>
    <p:sldId id="399" r:id="rId26"/>
    <p:sldId id="409" r:id="rId27"/>
    <p:sldId id="481" r:id="rId28"/>
    <p:sldId id="482" r:id="rId29"/>
    <p:sldId id="5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630694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13</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77819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2/CSS%20External/css/mystyle.css" TargetMode="External"/><Relationship Id="rId4" Type="http://schemas.openxmlformats.org/officeDocument/2006/relationships/hyperlink" Target="https://github.com/soyuztechnologies/brakesindia_UI5_Fiori_Feb7/blob/master/Day%202/CSS%20External/index.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2/JS%20Basics.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2/Inline%20and%20Internal%20JS/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2/Exercise_External%20JS/css/mystyle.css" TargetMode="External"/><Relationship Id="rId5" Type="http://schemas.openxmlformats.org/officeDocument/2006/relationships/hyperlink" Target="https://github.com/soyuztechnologies/brakesindia_UI5_Fiori_Feb7/blob/master/Day%202/Exercise_External%20JS/util/mycode.js" TargetMode="External"/><Relationship Id="rId4" Type="http://schemas.openxmlformats.org/officeDocument/2006/relationships/hyperlink" Target="https://github.com/soyuztechnologies/brakesindia_UI5_Fiori_Feb7/blob/master/Day%202/Exercise_External%20JS/JSBasics.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2/Exercise_Arr%26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2/Exercise_Arr%26Obj/util/mycode.j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2/CSS%20Inline/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hyperlink" Target="https://github.com/soyuztechnologies/brakesindia_UI5_Fiori_Feb7/blob/master/Day%202/CSS%20Inline/images/bgimage.jp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2/CSS%20Internal/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585323"/>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t>css(folder)</a:t>
            </a:r>
          </a:p>
          <a:p>
            <a:pPr marL="742950" lvl="1"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JS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 Inline and Internal JS</a:t>
            </a:r>
          </a:p>
          <a:p>
            <a:pPr marL="285750" indent="-285750">
              <a:buFontTx/>
              <a:buChar char="-"/>
            </a:pPr>
            <a:r>
              <a:rPr lang="en-US" sz="1799" dirty="0">
                <a:solidFill>
                  <a:prstClr val="black"/>
                </a:solidFill>
                <a:latin typeface="Calibri"/>
                <a:hlinkClick r:id="rId3"/>
              </a:rPr>
              <a:t>JSBasic.html</a:t>
            </a:r>
            <a:endParaRPr lang="en-US" sz="1799" dirty="0">
              <a:solidFill>
                <a:prstClr val="black"/>
              </a:solidFill>
              <a:latin typeface="Calibri"/>
            </a:endParaRPr>
          </a:p>
          <a:p>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4"/>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A0F4CE30-55CC-4B88-8BD6-E948BB4E3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389" y="1653478"/>
            <a:ext cx="4611670" cy="461167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External JS and Style change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416320"/>
          </a:xfrm>
          <a:prstGeom prst="rect">
            <a:avLst/>
          </a:prstGeom>
          <a:noFill/>
        </p:spPr>
        <p:txBody>
          <a:bodyPr wrap="square" rtlCol="0">
            <a:spAutoFit/>
          </a:bodyPr>
          <a:lstStyle/>
          <a:p>
            <a:r>
              <a:rPr lang="en-US" dirty="0"/>
              <a:t>Now we will move all our internal JavaScript code to a new file named </a:t>
            </a:r>
            <a:r>
              <a:rPr lang="en-US" b="1" dirty="0"/>
              <a:t>mycode.js </a:t>
            </a:r>
            <a:r>
              <a:rPr lang="en-US" dirty="0"/>
              <a:t>under a new folder named </a:t>
            </a:r>
            <a:r>
              <a:rPr lang="en-US" b="1" dirty="0"/>
              <a:t>utils.</a:t>
            </a:r>
            <a:r>
              <a:rPr lang="en-US" dirty="0"/>
              <a:t> </a:t>
            </a:r>
          </a:p>
          <a:p>
            <a:r>
              <a:rPr lang="en-US" dirty="0"/>
              <a:t>Along with that we will also see some examples of changing the style elements using the JavaScript.</a:t>
            </a:r>
          </a:p>
          <a:p>
            <a:endParaRPr lang="en-US" dirty="0"/>
          </a:p>
          <a:p>
            <a:r>
              <a:rPr lang="en-US" dirty="0"/>
              <a:t>Exercise code/resources:</a:t>
            </a:r>
          </a:p>
          <a:p>
            <a:pPr marL="285750" indent="-285750">
              <a:buFontTx/>
              <a:buChar char="-"/>
            </a:pPr>
            <a:r>
              <a:rPr lang="en-US" dirty="0">
                <a:hlinkClick r:id="rId4"/>
              </a:rPr>
              <a:t>JSBasic.html</a:t>
            </a:r>
            <a:endParaRPr lang="en-US" dirty="0"/>
          </a:p>
          <a:p>
            <a:pPr marL="285750" indent="-285750">
              <a:buFontTx/>
              <a:buChar char="-"/>
            </a:pPr>
            <a:r>
              <a:rPr lang="en-US" dirty="0"/>
              <a:t>utils</a:t>
            </a:r>
          </a:p>
          <a:p>
            <a:pPr marL="742950" lvl="1" indent="-285750">
              <a:buFontTx/>
              <a:buChar char="-"/>
            </a:pPr>
            <a:r>
              <a:rPr lang="en-US" dirty="0">
                <a:hlinkClick r:id="rId5"/>
              </a:rPr>
              <a:t>mycode.js</a:t>
            </a:r>
            <a:endParaRPr lang="en-US" dirty="0"/>
          </a:p>
          <a:p>
            <a:pPr marL="285750" indent="-285750">
              <a:buFontTx/>
              <a:buChar char="-"/>
            </a:pPr>
            <a:r>
              <a:rPr lang="en-US" dirty="0"/>
              <a:t>css</a:t>
            </a:r>
          </a:p>
          <a:p>
            <a:pPr marL="742950" lvl="1" indent="-285750">
              <a:buFontTx/>
              <a:buChar char="-"/>
            </a:pPr>
            <a:r>
              <a:rPr lang="en-US" dirty="0">
                <a:hlinkClick r:id="rId6"/>
              </a:rPr>
              <a:t>mystyle.css</a:t>
            </a:r>
            <a:endParaRPr lang="en-US" dirty="0"/>
          </a:p>
          <a:p>
            <a:pPr marL="285750" indent="-285750">
              <a:buFontTx/>
              <a:buChar char="-"/>
            </a:pPr>
            <a:endParaRPr lang="en-US" dirty="0"/>
          </a:p>
          <a:p>
            <a:r>
              <a:rPr lang="en-US" dirty="0"/>
              <a:t>For this example we have changed our class names to</a:t>
            </a:r>
          </a:p>
          <a:p>
            <a:r>
              <a:rPr lang="en-US" dirty="0"/>
              <a:t>some standard names in the mystyle.css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51294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261764" y="899721"/>
            <a:ext cx="5329358" cy="4801314"/>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the CSS</a:t>
            </a:r>
          </a:p>
          <a:p>
            <a:pPr marL="742950" lvl="1" indent="-285750">
              <a:buFont typeface="Arial" panose="020B0604020202020204" pitchFamily="34" charset="0"/>
              <a:buChar char="•"/>
            </a:pPr>
            <a:r>
              <a:rPr lang="en-US" dirty="0"/>
              <a:t>Why we use CSS</a:t>
            </a:r>
          </a:p>
          <a:p>
            <a:pPr marL="742950" lvl="1" indent="-285750">
              <a:buFont typeface="Arial" panose="020B0604020202020204" pitchFamily="34" charset="0"/>
              <a:buChar char="•"/>
            </a:pPr>
            <a:r>
              <a:rPr lang="en-US" dirty="0"/>
              <a:t>Introduction to Inline CSS</a:t>
            </a:r>
          </a:p>
          <a:p>
            <a:pPr marL="742950" lvl="1" indent="-285750">
              <a:buFont typeface="Arial" panose="020B0604020202020204" pitchFamily="34" charset="0"/>
              <a:buChar char="•"/>
            </a:pPr>
            <a:r>
              <a:rPr lang="en-US" dirty="0"/>
              <a:t>Introduction the Internal CSS</a:t>
            </a:r>
          </a:p>
          <a:p>
            <a:pPr marL="742950" lvl="1" indent="-285750">
              <a:buFont typeface="Arial" panose="020B0604020202020204" pitchFamily="34" charset="0"/>
              <a:buChar char="•"/>
            </a:pPr>
            <a:r>
              <a:rPr lang="en-US" dirty="0"/>
              <a:t>Introduction the External CSS</a:t>
            </a:r>
          </a:p>
          <a:p>
            <a:pPr marL="742950" lvl="1" indent="-285750">
              <a:buFont typeface="Arial" panose="020B0604020202020204" pitchFamily="34" charset="0"/>
              <a:buChar char="•"/>
            </a:pPr>
            <a:r>
              <a:rPr lang="en-US" dirty="0"/>
              <a:t>Understanding the Box Model in CSS</a:t>
            </a:r>
          </a:p>
          <a:p>
            <a:pPr marL="742950" lvl="1" indent="-285750">
              <a:buFont typeface="Arial" panose="020B0604020202020204" pitchFamily="34" charset="0"/>
              <a:buChar char="•"/>
            </a:pPr>
            <a:r>
              <a:rPr lang="en-US" dirty="0"/>
              <a:t>Introduction to JavaScript</a:t>
            </a:r>
          </a:p>
          <a:p>
            <a:pPr marL="742950" lvl="1" indent="-285750">
              <a:buFont typeface="Arial" panose="020B0604020202020204" pitchFamily="34" charset="0"/>
              <a:buChar char="•"/>
            </a:pPr>
            <a:r>
              <a:rPr lang="en-US" dirty="0"/>
              <a:t>Why we use JavaScript</a:t>
            </a:r>
          </a:p>
          <a:p>
            <a:pPr marL="742950" lvl="1" indent="-285750" algn="just">
              <a:buFont typeface="Arial" panose="020B0604020202020204" pitchFamily="34" charset="0"/>
              <a:buChar char="•"/>
            </a:pPr>
            <a:r>
              <a:rPr lang="en-US" dirty="0"/>
              <a:t>Variable in JavaScript</a:t>
            </a:r>
          </a:p>
          <a:p>
            <a:pPr marL="742950" lvl="1" indent="-285750" algn="just">
              <a:buFont typeface="Arial" panose="020B0604020202020204" pitchFamily="34" charset="0"/>
              <a:buChar char="•"/>
            </a:pPr>
            <a:r>
              <a:rPr lang="en-US" dirty="0"/>
              <a:t>Some Important point related to JavaScript</a:t>
            </a:r>
          </a:p>
          <a:p>
            <a:pPr marL="742950" lvl="1" indent="-285750" algn="just">
              <a:buFont typeface="Arial" panose="020B0604020202020204" pitchFamily="34" charset="0"/>
              <a:buChar char="•"/>
            </a:pPr>
            <a:r>
              <a:rPr lang="en-US" dirty="0"/>
              <a:t>Methods to apply JS in HTML</a:t>
            </a:r>
          </a:p>
          <a:p>
            <a:pPr marL="742950" lvl="1" indent="-285750" algn="just">
              <a:buFont typeface="Arial" panose="020B0604020202020204" pitchFamily="34" charset="0"/>
              <a:buChar char="•"/>
            </a:pPr>
            <a:r>
              <a:rPr lang="en-US" dirty="0"/>
              <a:t>Functions in JS</a:t>
            </a:r>
          </a:p>
          <a:p>
            <a:pPr marL="742950" lvl="1" indent="-285750" algn="just">
              <a:buFont typeface="Arial" panose="020B0604020202020204" pitchFamily="34" charset="0"/>
              <a:buChar char="•"/>
            </a:pPr>
            <a:r>
              <a:rPr lang="en-US" dirty="0"/>
              <a:t>Synchronous and Asynchronous behavior in JS</a:t>
            </a:r>
          </a:p>
          <a:p>
            <a:pPr marL="742950" lvl="1" indent="-285750" algn="just">
              <a:buFont typeface="Arial" panose="020B0604020202020204" pitchFamily="34" charset="0"/>
              <a:buChar char="•"/>
            </a:pPr>
            <a:r>
              <a:rPr lang="en-US" dirty="0"/>
              <a:t>Arrays and Object in JS</a:t>
            </a:r>
          </a:p>
          <a:p>
            <a:pPr marL="742950" lvl="1" indent="-285750" algn="just">
              <a:buFont typeface="Arial" panose="020B0604020202020204" pitchFamily="34" charset="0"/>
              <a:buChar char="•"/>
            </a:pPr>
            <a:r>
              <a:rPr lang="en-US" dirty="0"/>
              <a:t>Changing the style element using JS</a:t>
            </a:r>
          </a:p>
          <a:p>
            <a:pPr marL="742950" lvl="1" indent="-285750">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Arrays and Objects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606128" y="1925627"/>
            <a:ext cx="2212904" cy="1715516"/>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t>Console</a:t>
            </a:r>
            <a:r>
              <a:rPr lang="en-US" dirty="0"/>
              <a:t>: It is the place where we run the JavaScript Code and Print the output for testing and Debugging</a:t>
            </a:r>
          </a:p>
          <a:p>
            <a:pPr algn="just"/>
            <a:r>
              <a:rPr lang="en-US" b="1" dirty="0"/>
              <a:t>Elements</a:t>
            </a:r>
            <a:r>
              <a:rPr lang="en-US" dirty="0"/>
              <a:t>: It shows the DOM of the current page open in browser.</a:t>
            </a:r>
          </a:p>
          <a:p>
            <a:pPr algn="just"/>
            <a:r>
              <a:rPr lang="en-US" b="1" dirty="0"/>
              <a:t>Source</a:t>
            </a:r>
            <a:r>
              <a:rPr lang="en-US" dirty="0"/>
              <a:t>: All the JavaScript code of the app or page will be visible here. We can also debug the code form here.</a:t>
            </a:r>
          </a:p>
          <a:p>
            <a:pPr algn="just"/>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10531</TotalTime>
  <Words>2899</Words>
  <Application>Microsoft Office PowerPoint</Application>
  <PresentationFormat>Widescreen</PresentationFormat>
  <Paragraphs>349</Paragraphs>
  <Slides>29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Calibri (body)</vt:lpstr>
      <vt:lpstr>Calibri Light</vt:lpstr>
      <vt:lpstr>Consolas</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699</cp:revision>
  <dcterms:created xsi:type="dcterms:W3CDTF">2016-07-10T03:33:26Z</dcterms:created>
  <dcterms:modified xsi:type="dcterms:W3CDTF">2022-02-06T11:19:20Z</dcterms:modified>
</cp:coreProperties>
</file>